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66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02AE-281D-4C55-A8C9-798489F119BE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9F22-1F45-41EA-9172-6E0436CF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232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02AE-281D-4C55-A8C9-798489F119BE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9F22-1F45-41EA-9172-6E0436CF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443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02AE-281D-4C55-A8C9-798489F119BE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9F22-1F45-41EA-9172-6E0436CF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4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02AE-281D-4C55-A8C9-798489F119BE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9F22-1F45-41EA-9172-6E0436CF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890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02AE-281D-4C55-A8C9-798489F119BE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9F22-1F45-41EA-9172-6E0436CF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85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02AE-281D-4C55-A8C9-798489F119BE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9F22-1F45-41EA-9172-6E0436CF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29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02AE-281D-4C55-A8C9-798489F119BE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9F22-1F45-41EA-9172-6E0436CF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51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02AE-281D-4C55-A8C9-798489F119BE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9F22-1F45-41EA-9172-6E0436CF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421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02AE-281D-4C55-A8C9-798489F119BE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9F22-1F45-41EA-9172-6E0436CF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812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02AE-281D-4C55-A8C9-798489F119BE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9F22-1F45-41EA-9172-6E0436CF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99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02AE-281D-4C55-A8C9-798489F119BE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9F22-1F45-41EA-9172-6E0436CF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550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502AE-281D-4C55-A8C9-798489F119BE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69F22-1F45-41EA-9172-6E0436CF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08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\Desktop\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7524" y="1032285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«</a:t>
            </a:r>
            <a:r>
              <a:rPr lang="ru-RU" sz="5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ГЕРОИ ВОЙНЫ»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9532" y="5272876"/>
            <a:ext cx="849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n w="3175">
                  <a:solidFill>
                    <a:srgbClr val="FFC000"/>
                  </a:solidFill>
                  <a:prstDash val="solid"/>
                </a:ln>
                <a:solidFill>
                  <a:srgbClr val="F79646">
                    <a:lumMod val="50000"/>
                  </a:srgbClr>
                </a:solidFill>
                <a:latin typeface="Monotype Corsiva" panose="03010101010201010101" pitchFamily="66" charset="0"/>
              </a:rPr>
              <a:t>   Дидактическая </a:t>
            </a:r>
            <a:r>
              <a:rPr lang="ru-RU" sz="2800" dirty="0">
                <a:ln w="3175">
                  <a:solidFill>
                    <a:srgbClr val="FFC000"/>
                  </a:solidFill>
                  <a:prstDash val="solid"/>
                </a:ln>
                <a:solidFill>
                  <a:srgbClr val="F79646">
                    <a:lumMod val="50000"/>
                  </a:srgbClr>
                </a:solidFill>
                <a:latin typeface="Monotype Corsiva" panose="03010101010201010101" pitchFamily="66" charset="0"/>
              </a:rPr>
              <a:t>игра для старшего дошкольного возраста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88640"/>
            <a:ext cx="8136903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305" lvl="0" algn="ctr">
              <a:lnSpc>
                <a:spcPct val="105000"/>
              </a:lnSpc>
            </a:pPr>
            <a:r>
              <a:rPr lang="ru-RU" sz="1600" b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Муниципальное дошкольное образовательное учреждение </a:t>
            </a:r>
            <a:r>
              <a:rPr lang="en-US" sz="1600" dirty="0">
                <a:solidFill>
                  <a:schemeClr val="bg1"/>
                </a:solidFill>
                <a:ea typeface="Calibri"/>
                <a:cs typeface="Times New Roman"/>
              </a:rPr>
              <a:t> </a:t>
            </a:r>
          </a:p>
          <a:p>
            <a:pPr marR="27305" lvl="0" algn="ctr">
              <a:lnSpc>
                <a:spcPct val="105000"/>
              </a:lnSpc>
            </a:pPr>
            <a:r>
              <a:rPr lang="ru-RU" sz="1600" b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«Детский сад № 228 Кировского района Волгограда»</a:t>
            </a:r>
            <a:endParaRPr lang="ru-RU" sz="16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R="27305" lvl="0" algn="ctr">
              <a:lnSpc>
                <a:spcPct val="105000"/>
              </a:lnSpc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400059, г. Волгоград, ул. Курчатова, 6а, тел.(факс): (8442) 44-70-51, </a:t>
            </a: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09989" y="5805264"/>
            <a:ext cx="28664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 воспитатель</a:t>
            </a:r>
          </a:p>
          <a:p>
            <a:pPr lvl="0"/>
            <a:r>
              <a:rPr lang="en-US" sz="1400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400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квалификационной категории </a:t>
            </a:r>
          </a:p>
          <a:p>
            <a:pPr lvl="0"/>
            <a:r>
              <a:rPr lang="ru-RU" sz="1400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Кузьмина Наталия</a:t>
            </a:r>
            <a:r>
              <a:rPr lang="en-US" sz="1400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Владимировна</a:t>
            </a:r>
          </a:p>
        </p:txBody>
      </p:sp>
    </p:spTree>
    <p:extLst>
      <p:ext uri="{BB962C8B-B14F-4D97-AF65-F5344CB8AC3E}">
        <p14:creationId xmlns:p14="http://schemas.microsoft.com/office/powerpoint/2010/main" val="143899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900igr.net/up/datai/73215/0002-002-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2" y="18614"/>
            <a:ext cx="9146551" cy="685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35495" y="620688"/>
            <a:ext cx="7416824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Актуальность: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Тема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Великой Отечественной войны чрезвычайно актуальна в современном обществе, способствует объединению, сплочению нашего народа. День Победы начали отмечать после победы нашего народа в Великой Отечественной войне 1941-1945 годов. Праздник близок и понятен детям дошкольного возраста, потому что реализует достаточно простую, ясную идею, противостояния добра и зла. Этот праздник развивает и укрепляет в детях чувство справедливости, помогает осознать свою национальную принадлежность, особенность истории своей страны, призывает любить Родину и близких. Стержнем всего российского воспитания является патриотизм. Но в силу последних перемен все более заметной стала утрата нашим обществом традиционного российского патриотического сознания, изменилась не только жизнь, но и мы сами, поэтому актуальность воспитания патриотизма у детей дошкольного возраста очевидна. Детство – самая благодатная пора для привития священного чувства любви к Родине, поэтому важно еще до школы сформировать у детей первоначальные достоверные представления об истории нашей Родины, интерес к ее изучению в будущем.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87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466647"/>
            <a:ext cx="7560840" cy="4799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Ведущим видом деятельности детей является игра,   поэтому развивающие дидактические игры занимают важнейшее место в жизни ребёнка. Не малый интерес дети проявляют к играм-головоломкам, к занимательным задачам. Но одно из почётных мест занимают ребусы разных видов, с разными правилами разгадывания.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Ведь ребус-это загадка, в которой искомое слово или фраза изображены в виде рисунков предметов, букв, знаков. Разгадывание ребусов для многих людей доставляет большое удовольствие это своеобразная гимнастика ума, превосходная тренировка для логического  мышления, терпения, силы воли, усидчивости, настойчивости.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Поэтому мной была разработана  дидактическая  игра на основе кругов  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Р.Луллия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«Герои войны». </a:t>
            </a: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Данная игра  специально подготовлена к  великому празднику - День Победы, в которой ответы- разгадки   "спрятались" в виде ребусов. </a:t>
            </a:r>
            <a:r>
              <a:rPr lang="ru-RU" sz="1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Она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проста по форме, доступна по содержанию и может быть использована при проведении мероприятий по теме «День победы» со старшими дошкольниками. В игровом, занимательном виде, она способствует активизации познавательных и мыслительных процессов у детей. С помощью такой игры можно реализовать проектную и игровую деятельность, познакомить с новой информацией, закрепить имеющиеся знания.  Создание игры «Герои войны» направлено на работу по воспитанию у дошкольников чувства гордости за свой народ, постепенное формирование любви к своей Родине и близким. 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3283" y="4535826"/>
            <a:ext cx="8712968" cy="390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7926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2824746"/>
            <a:ext cx="7632848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 smtClean="0">
                <a:effectLst/>
                <a:latin typeface="Times New Roman"/>
                <a:ea typeface="Times New Roman"/>
              </a:rPr>
              <a:t>Задачи: </a:t>
            </a:r>
            <a:endParaRPr lang="ru-RU" sz="1400" dirty="0" smtClean="0">
              <a:effectLst/>
              <a:latin typeface="Times New Roman"/>
              <a:ea typeface="Times New Roman"/>
            </a:endParaRPr>
          </a:p>
          <a:p>
            <a:pPr marL="179388" lvl="0" indent="-179388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effectLst/>
                <a:latin typeface="Times New Roman"/>
                <a:ea typeface="Calibri"/>
                <a:cs typeface="Times New Roman"/>
              </a:rPr>
              <a:t>Закреплять знания детей о Великой Отечественной войне. И закрепить знания детей о военных профессиях (военный лётчик, танкист, артиллерист, пограничник и др.), уточнить знания о том, чем занимаются военные; </a:t>
            </a:r>
            <a:endParaRPr lang="ru-RU" sz="1400" dirty="0">
              <a:ea typeface="Calibri"/>
              <a:cs typeface="Times New Roman"/>
            </a:endParaRPr>
          </a:p>
          <a:p>
            <a:pPr marL="179388" lvl="0" indent="-179388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effectLst/>
                <a:latin typeface="Times New Roman"/>
                <a:ea typeface="Calibri"/>
                <a:cs typeface="Times New Roman"/>
              </a:rPr>
              <a:t>Учить анализировать изображения и символы-подсказки,  распознавать зашифрованное слово.</a:t>
            </a:r>
            <a:endParaRPr lang="ru-RU" sz="1400" dirty="0">
              <a:ea typeface="Calibri"/>
              <a:cs typeface="Times New Roman"/>
            </a:endParaRPr>
          </a:p>
          <a:p>
            <a:pPr marL="179388" lvl="0" indent="-179388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effectLst/>
                <a:latin typeface="Times New Roman"/>
                <a:ea typeface="Calibri"/>
                <a:cs typeface="Times New Roman"/>
              </a:rPr>
              <a:t>упражнять в слоговом синтезе, делении слов на слоги.</a:t>
            </a:r>
            <a:endParaRPr lang="ru-RU" sz="1400" dirty="0">
              <a:ea typeface="Calibri"/>
              <a:cs typeface="Times New Roman"/>
            </a:endParaRPr>
          </a:p>
          <a:p>
            <a:pPr marL="179388" lvl="0" indent="-179388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effectLst/>
                <a:latin typeface="Times New Roman"/>
                <a:ea typeface="Calibri"/>
                <a:cs typeface="Times New Roman"/>
              </a:rPr>
              <a:t>Развивать  воображение,  внимания,  образное и логическое мышление, зрительную память.</a:t>
            </a:r>
            <a:endParaRPr lang="ru-RU" sz="1400" dirty="0">
              <a:ea typeface="Calibri"/>
              <a:cs typeface="Times New Roman"/>
            </a:endParaRPr>
          </a:p>
          <a:p>
            <a:pPr marL="179388" lvl="0" indent="-179388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effectLst/>
                <a:latin typeface="Times New Roman"/>
                <a:ea typeface="Calibri"/>
                <a:cs typeface="Times New Roman"/>
              </a:rPr>
              <a:t>Обогащать  словарного запаса. </a:t>
            </a:r>
            <a:endParaRPr lang="ru-RU" sz="1400" dirty="0">
              <a:ea typeface="Calibri"/>
              <a:cs typeface="Times New Roman"/>
            </a:endParaRPr>
          </a:p>
          <a:p>
            <a:pPr marL="179388" lvl="0" indent="-179388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effectLst/>
                <a:latin typeface="Times New Roman"/>
                <a:ea typeface="Calibri"/>
                <a:cs typeface="Times New Roman"/>
              </a:rPr>
              <a:t>формировать уважительного отношения к истории своей страны.</a:t>
            </a:r>
            <a:endParaRPr lang="ru-RU" sz="1400" dirty="0">
              <a:ea typeface="Calibri"/>
              <a:cs typeface="Times New Roman"/>
            </a:endParaRPr>
          </a:p>
          <a:p>
            <a:pPr marL="179388" lvl="0" indent="-179388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effectLst/>
                <a:latin typeface="Times New Roman"/>
                <a:ea typeface="Calibri"/>
                <a:cs typeface="Times New Roman"/>
              </a:rPr>
              <a:t>Воспитывать чувство гордости за народ, который победил врага, уважение к героям Великой Отечественной войны.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5435" y="188640"/>
            <a:ext cx="8496944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4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Предварительная работа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Чтение художественной литературы военной тематики. Прослушивание музыкальных произведений военных лет. Беседа: «Знакомство с родами войск советской армии»,   рассматривание соответствующих иллюстраций. Беседы о героях Великой Отечественной войны. Знакомство с подвигами Александра Матросова, Михаила </a:t>
            </a:r>
            <a:r>
              <a:rPr lang="ru-RU" sz="14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Паникахи</a:t>
            </a:r>
            <a:r>
              <a:rPr lang="ru-RU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14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Марриэллы</a:t>
            </a:r>
            <a:r>
              <a:rPr lang="ru-RU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(Гули) Королёвой, Никиты </a:t>
            </a:r>
            <a:r>
              <a:rPr lang="ru-RU" sz="14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Карацупы</a:t>
            </a:r>
            <a:r>
              <a:rPr lang="ru-RU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Виктора Талалихина, Алексея Маресьева, Матвея Путилова и других героев Великой Отечественной войны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5435" y="1767534"/>
            <a:ext cx="8352928" cy="1057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Дидактическая игра «ГЕРОИ ВОЙНЫ» (ребусы).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"/>
            <a:endParaRPr lang="ru-RU" sz="14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/>
            <a:r>
              <a:rPr lang="ru-RU" sz="1400" b="1" dirty="0">
                <a:solidFill>
                  <a:prstClr val="black"/>
                </a:solidFill>
                <a:latin typeface="Times New Roman"/>
                <a:ea typeface="Times New Roman"/>
              </a:rPr>
              <a:t>Цель: </a:t>
            </a:r>
            <a:r>
              <a:rPr lang="ru-RU" sz="1400" dirty="0">
                <a:solidFill>
                  <a:prstClr val="black"/>
                </a:solidFill>
                <a:latin typeface="Times New Roman"/>
                <a:ea typeface="Times New Roman"/>
              </a:rPr>
              <a:t>формирование  нравственно-патриотического  чувства,  чувства гордости за великий подвиг своей страны через дидактическую игру.</a:t>
            </a:r>
          </a:p>
        </p:txBody>
      </p:sp>
    </p:spTree>
    <p:extLst>
      <p:ext uri="{BB962C8B-B14F-4D97-AF65-F5344CB8AC3E}">
        <p14:creationId xmlns:p14="http://schemas.microsoft.com/office/powerpoint/2010/main" val="88848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G:\Конкурс ВОВ\uvhKHEckCu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1" t="21939" r="5229" b="18150"/>
          <a:stretch/>
        </p:blipFill>
        <p:spPr bwMode="auto">
          <a:xfrm>
            <a:off x="3275856" y="3140968"/>
            <a:ext cx="5389399" cy="34188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548680"/>
            <a:ext cx="7344816" cy="3313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Описание игры: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Игра предназначена для детей старшего дошкольного возраста.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Количество игроков: 1и более игроков.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Дидактическое пособие представляет собой два круга-пластинки разного диаметра, разделённых на семь секторов  нанизанных на общий стержень (по типу пирамидки). На внешнем круге ребусы, на внутреннем отгадки с изображением человека военной профессии: пограничник, лётчик, танкист, артиллерист, связист, моряк, медсестра.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Крышка выполняет роль стрелки для выбора ребуса, чтобы ребенка не отвлекали другие картинки.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Игры целесообразно проводить вне занятий в качестве игровых упражнений (индивидуально или с подгруппами детей).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В самом начале таких игр  необходимо познакомить детей с правилами игры и разгадывания ребусов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78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16662" y="1052736"/>
            <a:ext cx="7272808" cy="329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effectLst/>
                <a:latin typeface="Times New Roman"/>
                <a:ea typeface="Calibri"/>
                <a:cs typeface="Times New Roman"/>
              </a:rPr>
              <a:t>Правила разгадывания ребусов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effectLst/>
                <a:latin typeface="Times New Roman"/>
                <a:ea typeface="Calibri"/>
                <a:cs typeface="Times New Roman"/>
              </a:rPr>
              <a:t>Названия всех предметов, изображенных в ребусе, читаются только в именительном падеже. 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effectLst/>
                <a:latin typeface="Times New Roman"/>
                <a:ea typeface="Calibri"/>
                <a:cs typeface="Times New Roman"/>
              </a:rPr>
              <a:t>Если в ребусе встречается изображение предмета, нарисованного в перевернутом виде, то наименование его нужно читать с конца. (к примеру, изображен перевёрнутый нос, то разгадка слово - сон);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effectLst/>
                <a:latin typeface="Times New Roman"/>
                <a:ea typeface="Calibri"/>
                <a:cs typeface="Times New Roman"/>
              </a:rPr>
              <a:t>Если запятая стоит слева от рисунка, от его названия отбрасывают первую букву, если справа — последнюю. Сколько запятых стоит, столько букв отбрасывают.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effectLst/>
                <a:latin typeface="Times New Roman"/>
                <a:ea typeface="Calibri"/>
                <a:cs typeface="Times New Roman"/>
              </a:rPr>
              <a:t>Если нарисован предмет, а около него написана, а потом зачеркнута буква, то это значит, что букву эту надо выбросить из слова. Если рядом с  буквой стоит знак равно и другая буква, то это значит, что нужно заменить одну букву на другую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effectLst/>
                <a:latin typeface="Times New Roman"/>
                <a:ea typeface="Calibri"/>
                <a:cs typeface="Times New Roman"/>
              </a:rPr>
              <a:t>Если два предмета или две буквы, или буквы и цифры нарисованы одна в другой, то их названия читаются с прибавлением предлога «в». 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4039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647470"/>
            <a:ext cx="6984776" cy="2543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 smtClean="0">
                <a:solidFill>
                  <a:srgbClr val="111111"/>
                </a:solidFill>
                <a:effectLst/>
                <a:latin typeface="Times New Roman"/>
                <a:ea typeface="Times New Roman"/>
              </a:rPr>
              <a:t>Ход игры</a:t>
            </a:r>
            <a:r>
              <a:rPr lang="ru-RU" sz="14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4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</a:br>
            <a:r>
              <a:rPr lang="ru-RU" sz="1400" dirty="0">
                <a:latin typeface="Times New Roman"/>
                <a:ea typeface="Times New Roman"/>
              </a:rPr>
              <a:t>Играть можно с группой детей, подгруппой и индивидуально. 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Игроку предлагается разгадать слово зашифрованное в ребусе и узнать  </a:t>
            </a: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название военной профессии  участников Великой Отечественной войны и вращая круги соединить ребус с соответствующей картинкой на втором круге и назвать героя Великой Отечественной войны и рассказать о его подвиге.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Если ребёнок затрудняется с ответом , то ход переходит следующему игроку и игра продолжается пока все ребусы не будут разгаданы </a:t>
            </a:r>
            <a:endParaRPr lang="ru-RU" sz="1200" dirty="0"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 каждый правильно разгаданный ребус игрок получает балл-звезду. Побеждает тот, кто набрал наибольшее количество баллов-звёзд.</a:t>
            </a:r>
            <a:endParaRPr lang="ru-RU" sz="1100" dirty="0">
              <a:ea typeface="Calibri"/>
              <a:cs typeface="Times New Roman"/>
            </a:endParaRPr>
          </a:p>
          <a:p>
            <a:pPr marL="23050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</p:txBody>
      </p:sp>
      <p:pic>
        <p:nvPicPr>
          <p:cNvPr id="3074" name="Picture 2" descr="G:\Конкурс ВОВ\P-_HDK1FZr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9" r="2833" b="14229"/>
          <a:stretch/>
        </p:blipFill>
        <p:spPr bwMode="auto">
          <a:xfrm>
            <a:off x="3329648" y="2444764"/>
            <a:ext cx="5274800" cy="4034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71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545</Words>
  <Application>Microsoft Office PowerPoint</Application>
  <PresentationFormat>Экран (4:3)</PresentationFormat>
  <Paragraphs>46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ООО "Издательство Учитель"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</cp:lastModifiedBy>
  <cp:revision>16</cp:revision>
  <dcterms:created xsi:type="dcterms:W3CDTF">2020-05-14T16:23:27Z</dcterms:created>
  <dcterms:modified xsi:type="dcterms:W3CDTF">2022-11-21T14:25:06Z</dcterms:modified>
</cp:coreProperties>
</file>